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60" r:id="rId2"/>
    <p:sldId id="256" r:id="rId3"/>
    <p:sldId id="259" r:id="rId4"/>
    <p:sldId id="263" r:id="rId5"/>
    <p:sldId id="266" r:id="rId6"/>
    <p:sldId id="262" r:id="rId7"/>
    <p:sldId id="264" r:id="rId8"/>
    <p:sldId id="269" r:id="rId9"/>
    <p:sldId id="257" r:id="rId10"/>
    <p:sldId id="270" r:id="rId1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24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48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00" cy="360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EF6939-72BE-4F98-960B-0B294A16D1C3}" type="datetimeFigureOut">
              <a:rPr lang="es-CO" smtClean="0"/>
              <a:t>14/01/2019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DB85CF-F4D5-4FE0-96BE-2283D9BC8C0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70166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75B5D-1E8D-4BE0-9B59-9D56314BE64E}" type="datetimeFigureOut">
              <a:rPr lang="es-ES" smtClean="0"/>
              <a:t>14/01/2019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3D675-878C-415F-83C8-EEBB890DD208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33201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75B5D-1E8D-4BE0-9B59-9D56314BE64E}" type="datetimeFigureOut">
              <a:rPr lang="es-ES" smtClean="0"/>
              <a:t>14/01/2019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3D675-878C-415F-83C8-EEBB890DD208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63854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75B5D-1E8D-4BE0-9B59-9D56314BE64E}" type="datetimeFigureOut">
              <a:rPr lang="es-ES" smtClean="0"/>
              <a:t>14/01/2019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3D675-878C-415F-83C8-EEBB890DD208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76829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75B5D-1E8D-4BE0-9B59-9D56314BE64E}" type="datetimeFigureOut">
              <a:rPr lang="es-ES" smtClean="0"/>
              <a:t>14/01/2019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3D675-878C-415F-83C8-EEBB890DD208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58374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75B5D-1E8D-4BE0-9B59-9D56314BE64E}" type="datetimeFigureOut">
              <a:rPr lang="es-ES" smtClean="0"/>
              <a:t>14/01/2019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3D675-878C-415F-83C8-EEBB890DD208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3296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75B5D-1E8D-4BE0-9B59-9D56314BE64E}" type="datetimeFigureOut">
              <a:rPr lang="es-ES" smtClean="0"/>
              <a:t>14/01/2019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3D675-878C-415F-83C8-EEBB890DD208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59234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75B5D-1E8D-4BE0-9B59-9D56314BE64E}" type="datetimeFigureOut">
              <a:rPr lang="es-ES" smtClean="0"/>
              <a:t>14/01/2019</a:t>
            </a:fld>
            <a:endParaRPr lang="es-E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3D675-878C-415F-83C8-EEBB890DD208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30201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75B5D-1E8D-4BE0-9B59-9D56314BE64E}" type="datetimeFigureOut">
              <a:rPr lang="es-ES" smtClean="0"/>
              <a:t>14/01/2019</a:t>
            </a:fld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3D675-878C-415F-83C8-EEBB890DD208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73538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75B5D-1E8D-4BE0-9B59-9D56314BE64E}" type="datetimeFigureOut">
              <a:rPr lang="es-ES" smtClean="0"/>
              <a:t>14/01/2019</a:t>
            </a:fld>
            <a:endParaRPr lang="es-E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3D675-878C-415F-83C8-EEBB890DD208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13117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75B5D-1E8D-4BE0-9B59-9D56314BE64E}" type="datetimeFigureOut">
              <a:rPr lang="es-ES" smtClean="0"/>
              <a:t>14/01/2019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3D675-878C-415F-83C8-EEBB890DD208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89089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75B5D-1E8D-4BE0-9B59-9D56314BE64E}" type="datetimeFigureOut">
              <a:rPr lang="es-ES" smtClean="0"/>
              <a:t>14/01/2019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3D675-878C-415F-83C8-EEBB890DD208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71319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575B5D-1E8D-4BE0-9B59-9D56314BE64E}" type="datetimeFigureOut">
              <a:rPr lang="es-ES" smtClean="0"/>
              <a:t>14/01/2019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3D675-878C-415F-83C8-EEBB890DD208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38217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179"/>
          <p:cNvPicPr/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58318" y="4512416"/>
            <a:ext cx="7282058" cy="1193076"/>
          </a:xfrm>
        </p:spPr>
        <p:txBody>
          <a:bodyPr>
            <a:normAutofit/>
          </a:bodyPr>
          <a:lstStyle/>
          <a:p>
            <a:r>
              <a:rPr lang="es-ES" sz="4000" b="1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ENERO 2019</a:t>
            </a:r>
            <a:endParaRPr lang="es-ES" sz="4000" b="1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708" y="-162455"/>
            <a:ext cx="5040000" cy="197063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134" y="155967"/>
            <a:ext cx="1466720" cy="144000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886" y="5768761"/>
            <a:ext cx="2901702" cy="938786"/>
          </a:xfrm>
          <a:prstGeom prst="rect">
            <a:avLst/>
          </a:prstGeom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467796" y="3238113"/>
            <a:ext cx="7282058" cy="119307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8000" b="1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CÓMO CREAR UNA CULTURA DE PENSAMIENTO EN EL AULA</a:t>
            </a:r>
            <a:r>
              <a:rPr lang="es-ES" sz="8000" b="1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 </a:t>
            </a:r>
            <a:endParaRPr lang="es-ES" sz="8000" b="1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61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121"/>
          <p:cNvPicPr/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500" y="-117390"/>
            <a:ext cx="3682867" cy="14400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367" y="152610"/>
            <a:ext cx="916700" cy="9000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284" y="6160060"/>
            <a:ext cx="1370566" cy="314697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2269473" y="2705725"/>
            <a:ext cx="542930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8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GRACIAS!!!</a:t>
            </a:r>
            <a:endParaRPr lang="es-ES" sz="8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7364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751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-292206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78332" y="3148493"/>
            <a:ext cx="7297476" cy="1193076"/>
          </a:xfrm>
        </p:spPr>
        <p:txBody>
          <a:bodyPr>
            <a:noAutofit/>
          </a:bodyPr>
          <a:lstStyle/>
          <a:p>
            <a:pPr algn="l"/>
            <a:r>
              <a:rPr lang="es-ES" sz="3600" b="1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“</a:t>
            </a:r>
            <a:r>
              <a:rPr lang="es-ES" sz="3600" b="1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PENSAR PARA APRENDER”</a:t>
            </a:r>
            <a:endParaRPr lang="es-ES" sz="3600" b="1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712" y="297811"/>
            <a:ext cx="5040000" cy="1970639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545" y="6231327"/>
            <a:ext cx="1881443" cy="432000"/>
          </a:xfrm>
          <a:prstGeom prst="rect">
            <a:avLst/>
          </a:prstGeom>
          <a:effectLst>
            <a:glow>
              <a:schemeClr val="accent1"/>
            </a:glow>
            <a:reflection stA="65000" endPos="15000" dir="5400000" sy="-100000" algn="bl" rotWithShape="0"/>
          </a:effec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701" y="563130"/>
            <a:ext cx="1466722" cy="1440000"/>
          </a:xfrm>
          <a:prstGeom prst="rect">
            <a:avLst/>
          </a:prstGeom>
        </p:spPr>
      </p:pic>
      <p:sp>
        <p:nvSpPr>
          <p:cNvPr id="10" name="Título 1"/>
          <p:cNvSpPr txBox="1">
            <a:spLocks/>
          </p:cNvSpPr>
          <p:nvPr/>
        </p:nvSpPr>
        <p:spPr>
          <a:xfrm>
            <a:off x="2025027" y="5369180"/>
            <a:ext cx="6649213" cy="11930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4000" b="1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TÍTULO 1</a:t>
            </a:r>
            <a:endParaRPr lang="es-ES" sz="4000" b="1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2612161" y="5268109"/>
            <a:ext cx="6649213" cy="11930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4000" b="1" dirty="0" smtClean="0">
                <a:solidFill>
                  <a:srgbClr val="122447"/>
                </a:solidFill>
                <a:latin typeface="Gill Sans MT" panose="020B0502020104020203" pitchFamily="34" charset="0"/>
              </a:rPr>
              <a:t>Yipsenia Sandoval – Vicky López</a:t>
            </a:r>
            <a:endParaRPr lang="es-ES" sz="4000" b="1" dirty="0">
              <a:solidFill>
                <a:srgbClr val="122447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38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131"/>
          <p:cNvPicPr/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964904"/>
            <a:ext cx="7886700" cy="725785"/>
          </a:xfrm>
        </p:spPr>
        <p:txBody>
          <a:bodyPr>
            <a:normAutofit/>
          </a:bodyPr>
          <a:lstStyle/>
          <a:p>
            <a:r>
              <a:rPr lang="es-ES" sz="3200" b="1" dirty="0" smtClean="0">
                <a:solidFill>
                  <a:srgbClr val="122447"/>
                </a:solidFill>
                <a:latin typeface="Gill Sans MT" panose="020B0502020104020203" pitchFamily="34" charset="0"/>
              </a:rPr>
              <a:t>AGENDA</a:t>
            </a:r>
            <a:endParaRPr lang="es-ES" sz="32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98" y="-164375"/>
            <a:ext cx="3682867" cy="1440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649" y="105625"/>
            <a:ext cx="916700" cy="9000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2677" y="6286121"/>
            <a:ext cx="1767626" cy="571879"/>
          </a:xfrm>
          <a:prstGeom prst="rect">
            <a:avLst/>
          </a:prstGeom>
        </p:spPr>
      </p:pic>
      <p:sp>
        <p:nvSpPr>
          <p:cNvPr id="11" name="Marcador de contenido 10"/>
          <p:cNvSpPr>
            <a:spLocks noGrp="1"/>
          </p:cNvSpPr>
          <p:nvPr>
            <p:ph idx="1"/>
          </p:nvPr>
        </p:nvSpPr>
        <p:spPr>
          <a:xfrm>
            <a:off x="628649" y="1571223"/>
            <a:ext cx="8151653" cy="3812146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s-ES" dirty="0" smtClean="0">
                <a:solidFill>
                  <a:srgbClr val="122447"/>
                </a:solidFill>
                <a:latin typeface="Gill Sans MT" panose="020B0502020104020203" pitchFamily="34" charset="0"/>
              </a:rPr>
              <a:t>Viernes</a:t>
            </a:r>
            <a:endParaRPr lang="es-ES" dirty="0" smtClean="0">
              <a:solidFill>
                <a:srgbClr val="122447"/>
              </a:solidFill>
              <a:latin typeface="Gill Sans MT" panose="020B0502020104020203" pitchFamily="34" charset="0"/>
            </a:endParaRPr>
          </a:p>
          <a:p>
            <a:pPr marL="0" indent="0">
              <a:buNone/>
            </a:pPr>
            <a:r>
              <a:rPr lang="es-ES" dirty="0" smtClean="0">
                <a:solidFill>
                  <a:srgbClr val="122447"/>
                </a:solidFill>
                <a:latin typeface="Gill Sans MT" panose="020B0502020104020203" pitchFamily="34" charset="0"/>
              </a:rPr>
              <a:t>2:30pm a  2:40pm Socialización de la agenda</a:t>
            </a:r>
          </a:p>
          <a:p>
            <a:pPr marL="0" indent="0">
              <a:buNone/>
            </a:pPr>
            <a:r>
              <a:rPr lang="es-ES" dirty="0" smtClean="0">
                <a:solidFill>
                  <a:srgbClr val="122447"/>
                </a:solidFill>
                <a:latin typeface="Gill Sans MT" panose="020B0502020104020203" pitchFamily="34" charset="0"/>
              </a:rPr>
              <a:t>2:40pm a  3:45pm </a:t>
            </a:r>
            <a:r>
              <a:rPr lang="es-ES" dirty="0" smtClean="0">
                <a:solidFill>
                  <a:srgbClr val="122447"/>
                </a:solidFill>
                <a:latin typeface="Gill Sans MT" panose="020B0502020104020203" pitchFamily="34" charset="0"/>
              </a:rPr>
              <a:t>Sesión </a:t>
            </a:r>
            <a:r>
              <a:rPr lang="es-ES" dirty="0" smtClean="0">
                <a:solidFill>
                  <a:srgbClr val="122447"/>
                </a:solidFill>
                <a:latin typeface="Gill Sans MT" panose="020B0502020104020203" pitchFamily="34" charset="0"/>
              </a:rPr>
              <a:t>1: </a:t>
            </a:r>
            <a:r>
              <a:rPr lang="es-ES" dirty="0" smtClean="0">
                <a:solidFill>
                  <a:srgbClr val="122447"/>
                </a:solidFill>
                <a:latin typeface="Gill Sans MT" panose="020B0502020104020203" pitchFamily="34" charset="0"/>
              </a:rPr>
              <a:t> Lectura “El pensamiento en el centro del proceso educativo”.</a:t>
            </a:r>
            <a:endParaRPr lang="es-ES" dirty="0" smtClean="0">
              <a:solidFill>
                <a:srgbClr val="122447"/>
              </a:solidFill>
              <a:latin typeface="Gill Sans MT" panose="020B0502020104020203" pitchFamily="34" charset="0"/>
            </a:endParaRPr>
          </a:p>
          <a:p>
            <a:pPr marL="0" indent="0">
              <a:buNone/>
            </a:pPr>
            <a:r>
              <a:rPr lang="es-ES" dirty="0" smtClean="0">
                <a:solidFill>
                  <a:srgbClr val="122447"/>
                </a:solidFill>
                <a:latin typeface="Gill Sans MT" panose="020B0502020104020203" pitchFamily="34" charset="0"/>
              </a:rPr>
              <a:t>3:45pm a   4:00pm  Receso</a:t>
            </a:r>
          </a:p>
          <a:p>
            <a:pPr marL="0" indent="0">
              <a:buNone/>
            </a:pPr>
            <a:r>
              <a:rPr lang="es-ES" dirty="0" smtClean="0">
                <a:solidFill>
                  <a:srgbClr val="122447"/>
                </a:solidFill>
                <a:latin typeface="Gill Sans MT" panose="020B0502020104020203" pitchFamily="34" charset="0"/>
              </a:rPr>
              <a:t>4:00pm a 5:00pm Sesión </a:t>
            </a:r>
            <a:r>
              <a:rPr lang="es-ES" dirty="0" smtClean="0">
                <a:solidFill>
                  <a:srgbClr val="122447"/>
                </a:solidFill>
                <a:latin typeface="Gill Sans MT" panose="020B0502020104020203" pitchFamily="34" charset="0"/>
              </a:rPr>
              <a:t>2 : </a:t>
            </a:r>
            <a:r>
              <a:rPr lang="es-ES" dirty="0" smtClean="0">
                <a:solidFill>
                  <a:srgbClr val="122447"/>
                </a:solidFill>
                <a:latin typeface="Gill Sans MT" panose="020B0502020104020203" pitchFamily="34" charset="0"/>
              </a:rPr>
              <a:t>Socialización de Comprensiones</a:t>
            </a:r>
            <a:endParaRPr lang="es-ES" dirty="0" smtClean="0">
              <a:solidFill>
                <a:srgbClr val="122447"/>
              </a:solidFill>
              <a:latin typeface="Gill Sans MT" panose="020B0502020104020203" pitchFamily="34" charset="0"/>
            </a:endParaRPr>
          </a:p>
          <a:p>
            <a:pPr marL="0" indent="0">
              <a:buNone/>
            </a:pPr>
            <a:endParaRPr lang="es-ES" dirty="0" smtClean="0">
              <a:solidFill>
                <a:srgbClr val="122447"/>
              </a:solidFill>
              <a:latin typeface="Gill Sans MT" panose="020B0502020104020203" pitchFamily="34" charset="0"/>
            </a:endParaRPr>
          </a:p>
          <a:p>
            <a:pPr marL="0" indent="0">
              <a:buNone/>
            </a:pPr>
            <a:r>
              <a:rPr lang="es-ES" dirty="0" smtClean="0">
                <a:solidFill>
                  <a:srgbClr val="122447"/>
                </a:solidFill>
                <a:latin typeface="Gill Sans MT" panose="020B0502020104020203" pitchFamily="34" charset="0"/>
              </a:rPr>
              <a:t>Sábado</a:t>
            </a:r>
          </a:p>
          <a:p>
            <a:pPr marL="0" indent="0">
              <a:buNone/>
            </a:pPr>
            <a:r>
              <a:rPr lang="es-ES" dirty="0" smtClean="0">
                <a:solidFill>
                  <a:srgbClr val="122447"/>
                </a:solidFill>
                <a:latin typeface="Gill Sans MT" panose="020B0502020104020203" pitchFamily="34" charset="0"/>
              </a:rPr>
              <a:t>7:30am a 8:30am  Sesión 3 : Lectura “Develar el Pensamiento”</a:t>
            </a:r>
            <a:endParaRPr lang="es-ES" dirty="0" smtClean="0">
              <a:solidFill>
                <a:srgbClr val="122447"/>
              </a:solidFill>
              <a:latin typeface="Gill Sans MT" panose="020B0502020104020203" pitchFamily="34" charset="0"/>
            </a:endParaRPr>
          </a:p>
          <a:p>
            <a:pPr marL="0" indent="0">
              <a:buNone/>
            </a:pPr>
            <a:r>
              <a:rPr lang="es-ES" dirty="0" smtClean="0">
                <a:solidFill>
                  <a:srgbClr val="122447"/>
                </a:solidFill>
                <a:latin typeface="Gill Sans MT" panose="020B0502020104020203" pitchFamily="34" charset="0"/>
              </a:rPr>
              <a:t>8:30am  a 9:30am Trabajo por grupos</a:t>
            </a:r>
          </a:p>
          <a:p>
            <a:pPr marL="0" indent="0">
              <a:buNone/>
            </a:pPr>
            <a:r>
              <a:rPr lang="es-ES" dirty="0" smtClean="0">
                <a:solidFill>
                  <a:srgbClr val="122447"/>
                </a:solidFill>
                <a:latin typeface="Gill Sans MT" panose="020B0502020104020203" pitchFamily="34" charset="0"/>
              </a:rPr>
              <a:t>9:30am a 10:00am Receso</a:t>
            </a:r>
          </a:p>
          <a:p>
            <a:pPr marL="0" indent="0">
              <a:buNone/>
            </a:pPr>
            <a:r>
              <a:rPr lang="es-ES" dirty="0" smtClean="0">
                <a:solidFill>
                  <a:srgbClr val="122447"/>
                </a:solidFill>
                <a:latin typeface="Gill Sans MT" panose="020B0502020104020203" pitchFamily="34" charset="0"/>
              </a:rPr>
              <a:t>10:00am a 10:30am Sesión </a:t>
            </a:r>
            <a:r>
              <a:rPr lang="es-ES" dirty="0">
                <a:solidFill>
                  <a:srgbClr val="122447"/>
                </a:solidFill>
                <a:latin typeface="Gill Sans MT" panose="020B0502020104020203" pitchFamily="34" charset="0"/>
              </a:rPr>
              <a:t>4 : </a:t>
            </a:r>
            <a:r>
              <a:rPr lang="es-ES" dirty="0" smtClean="0">
                <a:solidFill>
                  <a:srgbClr val="122447"/>
                </a:solidFill>
                <a:latin typeface="Gill Sans MT" panose="020B0502020104020203" pitchFamily="34" charset="0"/>
              </a:rPr>
              <a:t>Lectura “Fuerzas Culturales”</a:t>
            </a:r>
          </a:p>
          <a:p>
            <a:pPr marL="0" indent="0">
              <a:buNone/>
            </a:pPr>
            <a:r>
              <a:rPr lang="es-ES" dirty="0" smtClean="0">
                <a:solidFill>
                  <a:srgbClr val="122447"/>
                </a:solidFill>
                <a:latin typeface="Gill Sans MT" panose="020B0502020104020203" pitchFamily="34" charset="0"/>
              </a:rPr>
              <a:t>10:30am a 11:20am Trabajo en grupo</a:t>
            </a:r>
          </a:p>
          <a:p>
            <a:pPr marL="0" indent="0">
              <a:buNone/>
            </a:pPr>
            <a:r>
              <a:rPr lang="es-ES" dirty="0" smtClean="0">
                <a:solidFill>
                  <a:srgbClr val="122447"/>
                </a:solidFill>
                <a:latin typeface="Gill Sans MT" panose="020B0502020104020203" pitchFamily="34" charset="0"/>
              </a:rPr>
              <a:t>11:20am a 12:30m Sesión </a:t>
            </a:r>
            <a:r>
              <a:rPr lang="es-ES" dirty="0">
                <a:solidFill>
                  <a:srgbClr val="122447"/>
                </a:solidFill>
                <a:latin typeface="Gill Sans MT" panose="020B0502020104020203" pitchFamily="34" charset="0"/>
              </a:rPr>
              <a:t>5 : Manos a la </a:t>
            </a:r>
            <a:r>
              <a:rPr lang="es-ES" dirty="0" smtClean="0">
                <a:solidFill>
                  <a:srgbClr val="122447"/>
                </a:solidFill>
                <a:latin typeface="Gill Sans MT" panose="020B0502020104020203" pitchFamily="34" charset="0"/>
              </a:rPr>
              <a:t>obra (pasaporte de Salida)</a:t>
            </a:r>
            <a:endParaRPr lang="es-ES" dirty="0" smtClean="0">
              <a:solidFill>
                <a:srgbClr val="122447"/>
              </a:solidFill>
              <a:latin typeface="Gill Sans MT" panose="020B0502020104020203" pitchFamily="34" charset="0"/>
            </a:endParaRPr>
          </a:p>
          <a:p>
            <a:pPr marL="0" indent="0">
              <a:buNone/>
            </a:pPr>
            <a:endParaRPr lang="es-ES" dirty="0" smtClean="0">
              <a:solidFill>
                <a:srgbClr val="122447"/>
              </a:solidFill>
              <a:latin typeface="Gill Sans MT" panose="020B0502020104020203" pitchFamily="34" charset="0"/>
            </a:endParaRP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>
              <a:solidFill>
                <a:srgbClr val="122447"/>
              </a:solidFill>
              <a:latin typeface="Gill Sans MT" panose="020B0502020104020203" pitchFamily="34" charset="0"/>
            </a:endParaRPr>
          </a:p>
          <a:p>
            <a:pPr marL="0" indent="0">
              <a:buNone/>
            </a:pPr>
            <a:endParaRPr lang="es-ES" dirty="0" smtClean="0">
              <a:solidFill>
                <a:srgbClr val="122447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61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131"/>
          <p:cNvPicPr/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964904"/>
            <a:ext cx="7886700" cy="725785"/>
          </a:xfrm>
        </p:spPr>
        <p:txBody>
          <a:bodyPr>
            <a:normAutofit/>
          </a:bodyPr>
          <a:lstStyle/>
          <a:p>
            <a:r>
              <a:rPr lang="es-ES" sz="3200" dirty="0" smtClean="0"/>
              <a:t>Metas de Aprendizaje</a:t>
            </a:r>
            <a:endParaRPr lang="es-ES" sz="32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98" y="-164375"/>
            <a:ext cx="3682867" cy="1440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649" y="105625"/>
            <a:ext cx="916700" cy="9000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2677" y="6286121"/>
            <a:ext cx="1767626" cy="571879"/>
          </a:xfrm>
          <a:prstGeom prst="rect">
            <a:avLst/>
          </a:prstGeom>
        </p:spPr>
      </p:pic>
      <p:sp>
        <p:nvSpPr>
          <p:cNvPr id="11" name="Marcador de contenido 10"/>
          <p:cNvSpPr>
            <a:spLocks noGrp="1"/>
          </p:cNvSpPr>
          <p:nvPr>
            <p:ph idx="1"/>
          </p:nvPr>
        </p:nvSpPr>
        <p:spPr>
          <a:xfrm>
            <a:off x="628649" y="1571223"/>
            <a:ext cx="8151653" cy="4299834"/>
          </a:xfrm>
        </p:spPr>
        <p:txBody>
          <a:bodyPr>
            <a:normAutofit/>
          </a:bodyPr>
          <a:lstStyle/>
          <a:p>
            <a:r>
              <a:rPr lang="es-ES" dirty="0" smtClean="0"/>
              <a:t>Reconocer la necesidad de enfocarse en el aprendizaje más que en la enseñanza</a:t>
            </a:r>
          </a:p>
          <a:p>
            <a:r>
              <a:rPr lang="es-ES" dirty="0" smtClean="0"/>
              <a:t>Identificar oportunidades para pensar en el aula y como visibilizar estos pensamientos</a:t>
            </a:r>
          </a:p>
          <a:p>
            <a:r>
              <a:rPr lang="es-ES" dirty="0" smtClean="0"/>
              <a:t>Identificar las 8 fuerzas culturales que influyen en el aprendizaje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4647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349"/>
          <p:cNvGrpSpPr/>
          <p:nvPr/>
        </p:nvGrpSpPr>
        <p:grpSpPr>
          <a:xfrm>
            <a:off x="0" y="0"/>
            <a:ext cx="9144000" cy="6858000"/>
            <a:chOff x="0" y="0"/>
            <a:chExt cx="10058400" cy="7751521"/>
          </a:xfrm>
        </p:grpSpPr>
        <p:sp>
          <p:nvSpPr>
            <p:cNvPr id="7" name="Shape 6"/>
            <p:cNvSpPr/>
            <p:nvPr/>
          </p:nvSpPr>
          <p:spPr>
            <a:xfrm>
              <a:off x="0" y="4"/>
              <a:ext cx="1120546" cy="1846212"/>
            </a:xfrm>
            <a:custGeom>
              <a:avLst/>
              <a:gdLst/>
              <a:ahLst/>
              <a:cxnLst/>
              <a:rect l="0" t="0" r="0" b="0"/>
              <a:pathLst>
                <a:path w="1120546" h="1846212">
                  <a:moveTo>
                    <a:pt x="0" y="0"/>
                  </a:moveTo>
                  <a:lnTo>
                    <a:pt x="33693" y="0"/>
                  </a:lnTo>
                  <a:lnTo>
                    <a:pt x="1120546" y="1846212"/>
                  </a:lnTo>
                  <a:lnTo>
                    <a:pt x="0" y="1846212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3747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8" name="Shape 7"/>
            <p:cNvSpPr/>
            <p:nvPr/>
          </p:nvSpPr>
          <p:spPr>
            <a:xfrm>
              <a:off x="33696" y="4"/>
              <a:ext cx="2173707" cy="1846212"/>
            </a:xfrm>
            <a:custGeom>
              <a:avLst/>
              <a:gdLst/>
              <a:ahLst/>
              <a:cxnLst/>
              <a:rect l="0" t="0" r="0" b="0"/>
              <a:pathLst>
                <a:path w="2173707" h="1846212">
                  <a:moveTo>
                    <a:pt x="0" y="0"/>
                  </a:moveTo>
                  <a:lnTo>
                    <a:pt x="2173707" y="0"/>
                  </a:lnTo>
                  <a:lnTo>
                    <a:pt x="1086841" y="1846212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3747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9" name="Shape 8"/>
            <p:cNvSpPr/>
            <p:nvPr/>
          </p:nvSpPr>
          <p:spPr>
            <a:xfrm>
              <a:off x="3362126" y="4"/>
              <a:ext cx="2241664" cy="1846212"/>
            </a:xfrm>
            <a:custGeom>
              <a:avLst/>
              <a:gdLst/>
              <a:ahLst/>
              <a:cxnLst/>
              <a:rect l="0" t="0" r="0" b="0"/>
              <a:pathLst>
                <a:path w="2241664" h="1846212">
                  <a:moveTo>
                    <a:pt x="1086853" y="0"/>
                  </a:moveTo>
                  <a:lnTo>
                    <a:pt x="1154722" y="0"/>
                  </a:lnTo>
                  <a:lnTo>
                    <a:pt x="2241664" y="1846212"/>
                  </a:lnTo>
                  <a:lnTo>
                    <a:pt x="0" y="1846212"/>
                  </a:lnTo>
                  <a:lnTo>
                    <a:pt x="108685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3747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10" name="Shape 9"/>
            <p:cNvSpPr/>
            <p:nvPr/>
          </p:nvSpPr>
          <p:spPr>
            <a:xfrm>
              <a:off x="4516851" y="4"/>
              <a:ext cx="2173796" cy="1846212"/>
            </a:xfrm>
            <a:custGeom>
              <a:avLst/>
              <a:gdLst/>
              <a:ahLst/>
              <a:cxnLst/>
              <a:rect l="0" t="0" r="0" b="0"/>
              <a:pathLst>
                <a:path w="2173796" h="1846212">
                  <a:moveTo>
                    <a:pt x="0" y="0"/>
                  </a:moveTo>
                  <a:lnTo>
                    <a:pt x="2173796" y="0"/>
                  </a:lnTo>
                  <a:lnTo>
                    <a:pt x="1086929" y="1846212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3747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11" name="Shape 10"/>
            <p:cNvSpPr/>
            <p:nvPr/>
          </p:nvSpPr>
          <p:spPr>
            <a:xfrm>
              <a:off x="6758513" y="4"/>
              <a:ext cx="2173884" cy="1846212"/>
            </a:xfrm>
            <a:custGeom>
              <a:avLst/>
              <a:gdLst/>
              <a:ahLst/>
              <a:cxnLst/>
              <a:rect l="0" t="0" r="0" b="0"/>
              <a:pathLst>
                <a:path w="2173884" h="1846212">
                  <a:moveTo>
                    <a:pt x="0" y="0"/>
                  </a:moveTo>
                  <a:lnTo>
                    <a:pt x="2173884" y="0"/>
                  </a:lnTo>
                  <a:lnTo>
                    <a:pt x="1086841" y="1846212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3747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12" name="Shape 11"/>
            <p:cNvSpPr/>
            <p:nvPr/>
          </p:nvSpPr>
          <p:spPr>
            <a:xfrm>
              <a:off x="7845353" y="4"/>
              <a:ext cx="2213047" cy="1846212"/>
            </a:xfrm>
            <a:custGeom>
              <a:avLst/>
              <a:gdLst/>
              <a:ahLst/>
              <a:cxnLst/>
              <a:rect l="0" t="0" r="0" b="0"/>
              <a:pathLst>
                <a:path w="2213047" h="1846212">
                  <a:moveTo>
                    <a:pt x="1087044" y="0"/>
                  </a:moveTo>
                  <a:lnTo>
                    <a:pt x="1154913" y="0"/>
                  </a:lnTo>
                  <a:lnTo>
                    <a:pt x="2213047" y="1797424"/>
                  </a:lnTo>
                  <a:lnTo>
                    <a:pt x="2213047" y="1846212"/>
                  </a:lnTo>
                  <a:lnTo>
                    <a:pt x="0" y="1846212"/>
                  </a:lnTo>
                  <a:lnTo>
                    <a:pt x="1087044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3747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13" name="Shape 12"/>
            <p:cNvSpPr/>
            <p:nvPr/>
          </p:nvSpPr>
          <p:spPr>
            <a:xfrm>
              <a:off x="3362127" y="1846215"/>
              <a:ext cx="2241664" cy="1903933"/>
            </a:xfrm>
            <a:custGeom>
              <a:avLst/>
              <a:gdLst/>
              <a:ahLst/>
              <a:cxnLst/>
              <a:rect l="0" t="0" r="0" b="0"/>
              <a:pathLst>
                <a:path w="2241664" h="1903933">
                  <a:moveTo>
                    <a:pt x="0" y="0"/>
                  </a:moveTo>
                  <a:lnTo>
                    <a:pt x="2241664" y="0"/>
                  </a:lnTo>
                  <a:lnTo>
                    <a:pt x="1120788" y="1903933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3747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14" name="Shape 13"/>
            <p:cNvSpPr/>
            <p:nvPr/>
          </p:nvSpPr>
          <p:spPr>
            <a:xfrm>
              <a:off x="4482911" y="1846215"/>
              <a:ext cx="2241664" cy="1903933"/>
            </a:xfrm>
            <a:custGeom>
              <a:avLst/>
              <a:gdLst/>
              <a:ahLst/>
              <a:cxnLst/>
              <a:rect l="0" t="0" r="0" b="0"/>
              <a:pathLst>
                <a:path w="2241664" h="1903933">
                  <a:moveTo>
                    <a:pt x="1120877" y="0"/>
                  </a:moveTo>
                  <a:lnTo>
                    <a:pt x="2241664" y="1903933"/>
                  </a:lnTo>
                  <a:lnTo>
                    <a:pt x="0" y="1903933"/>
                  </a:lnTo>
                  <a:lnTo>
                    <a:pt x="112087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3747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15" name="Shape 14"/>
            <p:cNvSpPr/>
            <p:nvPr/>
          </p:nvSpPr>
          <p:spPr>
            <a:xfrm>
              <a:off x="6724570" y="1846215"/>
              <a:ext cx="2241766" cy="1903933"/>
            </a:xfrm>
            <a:custGeom>
              <a:avLst/>
              <a:gdLst/>
              <a:ahLst/>
              <a:cxnLst/>
              <a:rect l="0" t="0" r="0" b="0"/>
              <a:pathLst>
                <a:path w="2241766" h="1903933">
                  <a:moveTo>
                    <a:pt x="1120788" y="0"/>
                  </a:moveTo>
                  <a:lnTo>
                    <a:pt x="2241766" y="1903933"/>
                  </a:lnTo>
                  <a:lnTo>
                    <a:pt x="0" y="1903933"/>
                  </a:lnTo>
                  <a:lnTo>
                    <a:pt x="112078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3747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16" name="Shape 15"/>
            <p:cNvSpPr/>
            <p:nvPr/>
          </p:nvSpPr>
          <p:spPr>
            <a:xfrm>
              <a:off x="7845358" y="1846212"/>
              <a:ext cx="2213039" cy="1903946"/>
            </a:xfrm>
            <a:custGeom>
              <a:avLst/>
              <a:gdLst/>
              <a:ahLst/>
              <a:cxnLst/>
              <a:rect l="0" t="0" r="0" b="0"/>
              <a:pathLst>
                <a:path w="2213039" h="1903946">
                  <a:moveTo>
                    <a:pt x="0" y="0"/>
                  </a:moveTo>
                  <a:lnTo>
                    <a:pt x="2213039" y="0"/>
                  </a:lnTo>
                  <a:lnTo>
                    <a:pt x="2213039" y="48781"/>
                  </a:lnTo>
                  <a:lnTo>
                    <a:pt x="1120978" y="1903946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3747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17" name="Shape 16"/>
            <p:cNvSpPr/>
            <p:nvPr/>
          </p:nvSpPr>
          <p:spPr>
            <a:xfrm>
              <a:off x="0" y="3750556"/>
              <a:ext cx="1120546" cy="1903527"/>
            </a:xfrm>
            <a:custGeom>
              <a:avLst/>
              <a:gdLst/>
              <a:ahLst/>
              <a:cxnLst/>
              <a:rect l="0" t="0" r="0" b="0"/>
              <a:pathLst>
                <a:path w="1120546" h="1903527">
                  <a:moveTo>
                    <a:pt x="0" y="0"/>
                  </a:moveTo>
                  <a:lnTo>
                    <a:pt x="1120546" y="1903527"/>
                  </a:lnTo>
                  <a:lnTo>
                    <a:pt x="0" y="190352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3747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18" name="Shape 17"/>
            <p:cNvSpPr/>
            <p:nvPr/>
          </p:nvSpPr>
          <p:spPr>
            <a:xfrm>
              <a:off x="3362124" y="3750148"/>
              <a:ext cx="2241664" cy="1903933"/>
            </a:xfrm>
            <a:custGeom>
              <a:avLst/>
              <a:gdLst/>
              <a:ahLst/>
              <a:cxnLst/>
              <a:rect l="0" t="0" r="0" b="0"/>
              <a:pathLst>
                <a:path w="2241664" h="1903933">
                  <a:moveTo>
                    <a:pt x="1120788" y="0"/>
                  </a:moveTo>
                  <a:lnTo>
                    <a:pt x="2241664" y="1903933"/>
                  </a:lnTo>
                  <a:lnTo>
                    <a:pt x="0" y="1903933"/>
                  </a:lnTo>
                  <a:lnTo>
                    <a:pt x="112078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3747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19" name="Shape 18"/>
            <p:cNvSpPr/>
            <p:nvPr/>
          </p:nvSpPr>
          <p:spPr>
            <a:xfrm>
              <a:off x="4482912" y="3750148"/>
              <a:ext cx="2241664" cy="1903933"/>
            </a:xfrm>
            <a:custGeom>
              <a:avLst/>
              <a:gdLst/>
              <a:ahLst/>
              <a:cxnLst/>
              <a:rect l="0" t="0" r="0" b="0"/>
              <a:pathLst>
                <a:path w="2241664" h="1903933">
                  <a:moveTo>
                    <a:pt x="0" y="0"/>
                  </a:moveTo>
                  <a:lnTo>
                    <a:pt x="2241664" y="0"/>
                  </a:lnTo>
                  <a:lnTo>
                    <a:pt x="1120877" y="1903933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3747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0" name="Shape 19"/>
            <p:cNvSpPr/>
            <p:nvPr/>
          </p:nvSpPr>
          <p:spPr>
            <a:xfrm>
              <a:off x="6724576" y="3750148"/>
              <a:ext cx="2241766" cy="1903933"/>
            </a:xfrm>
            <a:custGeom>
              <a:avLst/>
              <a:gdLst/>
              <a:ahLst/>
              <a:cxnLst/>
              <a:rect l="0" t="0" r="0" b="0"/>
              <a:pathLst>
                <a:path w="2241766" h="1903933">
                  <a:moveTo>
                    <a:pt x="0" y="0"/>
                  </a:moveTo>
                  <a:lnTo>
                    <a:pt x="2241766" y="0"/>
                  </a:lnTo>
                  <a:lnTo>
                    <a:pt x="1120787" y="1903933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3747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1" name="Shape 20"/>
            <p:cNvSpPr/>
            <p:nvPr/>
          </p:nvSpPr>
          <p:spPr>
            <a:xfrm>
              <a:off x="7845358" y="3750149"/>
              <a:ext cx="2213039" cy="1903933"/>
            </a:xfrm>
            <a:custGeom>
              <a:avLst/>
              <a:gdLst/>
              <a:ahLst/>
              <a:cxnLst/>
              <a:rect l="0" t="0" r="0" b="0"/>
              <a:pathLst>
                <a:path w="2213039" h="1903933">
                  <a:moveTo>
                    <a:pt x="1120978" y="0"/>
                  </a:moveTo>
                  <a:lnTo>
                    <a:pt x="2213039" y="1855153"/>
                  </a:lnTo>
                  <a:lnTo>
                    <a:pt x="2213039" y="1903933"/>
                  </a:lnTo>
                  <a:lnTo>
                    <a:pt x="0" y="1903933"/>
                  </a:lnTo>
                  <a:lnTo>
                    <a:pt x="112097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3747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2" name="Shape 21"/>
            <p:cNvSpPr/>
            <p:nvPr/>
          </p:nvSpPr>
          <p:spPr>
            <a:xfrm>
              <a:off x="5603787" y="5654083"/>
              <a:ext cx="2241575" cy="1903857"/>
            </a:xfrm>
            <a:custGeom>
              <a:avLst/>
              <a:gdLst/>
              <a:ahLst/>
              <a:cxnLst/>
              <a:rect l="0" t="0" r="0" b="0"/>
              <a:pathLst>
                <a:path w="2241575" h="1903857">
                  <a:moveTo>
                    <a:pt x="0" y="0"/>
                  </a:moveTo>
                  <a:lnTo>
                    <a:pt x="2241575" y="0"/>
                  </a:lnTo>
                  <a:lnTo>
                    <a:pt x="1120788" y="190385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3747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3" name="Shape 22"/>
            <p:cNvSpPr/>
            <p:nvPr/>
          </p:nvSpPr>
          <p:spPr>
            <a:xfrm>
              <a:off x="6724575" y="5654083"/>
              <a:ext cx="2241766" cy="1903857"/>
            </a:xfrm>
            <a:custGeom>
              <a:avLst/>
              <a:gdLst/>
              <a:ahLst/>
              <a:cxnLst/>
              <a:rect l="0" t="0" r="0" b="0"/>
              <a:pathLst>
                <a:path w="2241766" h="1903857">
                  <a:moveTo>
                    <a:pt x="1120787" y="0"/>
                  </a:moveTo>
                  <a:lnTo>
                    <a:pt x="2241766" y="1903857"/>
                  </a:lnTo>
                  <a:lnTo>
                    <a:pt x="0" y="1903857"/>
                  </a:lnTo>
                  <a:lnTo>
                    <a:pt x="112078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3747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4" name="Shape 23"/>
            <p:cNvSpPr/>
            <p:nvPr/>
          </p:nvSpPr>
          <p:spPr>
            <a:xfrm>
              <a:off x="8966332" y="5702862"/>
              <a:ext cx="1092068" cy="1855081"/>
            </a:xfrm>
            <a:custGeom>
              <a:avLst/>
              <a:gdLst/>
              <a:ahLst/>
              <a:cxnLst/>
              <a:rect l="0" t="0" r="0" b="0"/>
              <a:pathLst>
                <a:path w="1092068" h="1855081">
                  <a:moveTo>
                    <a:pt x="1092068" y="0"/>
                  </a:moveTo>
                  <a:lnTo>
                    <a:pt x="1092068" y="1855081"/>
                  </a:lnTo>
                  <a:lnTo>
                    <a:pt x="0" y="1855081"/>
                  </a:lnTo>
                  <a:lnTo>
                    <a:pt x="109206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3747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" name="Shape 24"/>
            <p:cNvSpPr/>
            <p:nvPr/>
          </p:nvSpPr>
          <p:spPr>
            <a:xfrm>
              <a:off x="0" y="7557944"/>
              <a:ext cx="2241347" cy="193573"/>
            </a:xfrm>
            <a:custGeom>
              <a:avLst/>
              <a:gdLst/>
              <a:ahLst/>
              <a:cxnLst/>
              <a:rect l="0" t="0" r="0" b="0"/>
              <a:pathLst>
                <a:path w="2241347" h="193573">
                  <a:moveTo>
                    <a:pt x="0" y="0"/>
                  </a:moveTo>
                  <a:lnTo>
                    <a:pt x="2241347" y="0"/>
                  </a:lnTo>
                  <a:lnTo>
                    <a:pt x="2127390" y="193573"/>
                  </a:lnTo>
                  <a:lnTo>
                    <a:pt x="113716" y="193573"/>
                  </a:lnTo>
                  <a:lnTo>
                    <a:pt x="0" y="406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3747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6" name="Shape 25"/>
            <p:cNvSpPr/>
            <p:nvPr/>
          </p:nvSpPr>
          <p:spPr>
            <a:xfrm>
              <a:off x="2127387" y="7557948"/>
              <a:ext cx="227914" cy="193573"/>
            </a:xfrm>
            <a:custGeom>
              <a:avLst/>
              <a:gdLst/>
              <a:ahLst/>
              <a:cxnLst/>
              <a:rect l="0" t="0" r="0" b="0"/>
              <a:pathLst>
                <a:path w="227914" h="193573">
                  <a:moveTo>
                    <a:pt x="113957" y="0"/>
                  </a:moveTo>
                  <a:lnTo>
                    <a:pt x="227914" y="193573"/>
                  </a:lnTo>
                  <a:lnTo>
                    <a:pt x="0" y="193573"/>
                  </a:lnTo>
                  <a:lnTo>
                    <a:pt x="11395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3747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7" name="Shape 26"/>
            <p:cNvSpPr/>
            <p:nvPr/>
          </p:nvSpPr>
          <p:spPr>
            <a:xfrm>
              <a:off x="2275267" y="4"/>
              <a:ext cx="2173707" cy="1846212"/>
            </a:xfrm>
            <a:custGeom>
              <a:avLst/>
              <a:gdLst/>
              <a:ahLst/>
              <a:cxnLst/>
              <a:rect l="0" t="0" r="0" b="0"/>
              <a:pathLst>
                <a:path w="2173707" h="1846212">
                  <a:moveTo>
                    <a:pt x="0" y="0"/>
                  </a:moveTo>
                  <a:lnTo>
                    <a:pt x="2173707" y="0"/>
                  </a:lnTo>
                  <a:lnTo>
                    <a:pt x="1086853" y="1846212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BFB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8" name="Shape 27"/>
            <p:cNvSpPr/>
            <p:nvPr/>
          </p:nvSpPr>
          <p:spPr>
            <a:xfrm>
              <a:off x="0" y="3750153"/>
              <a:ext cx="2241347" cy="1903933"/>
            </a:xfrm>
            <a:custGeom>
              <a:avLst/>
              <a:gdLst/>
              <a:ahLst/>
              <a:cxnLst/>
              <a:rect l="0" t="0" r="0" b="0"/>
              <a:pathLst>
                <a:path w="2241347" h="1903933">
                  <a:moveTo>
                    <a:pt x="0" y="0"/>
                  </a:moveTo>
                  <a:lnTo>
                    <a:pt x="2241347" y="0"/>
                  </a:lnTo>
                  <a:lnTo>
                    <a:pt x="1120546" y="1903933"/>
                  </a:lnTo>
                  <a:lnTo>
                    <a:pt x="0" y="40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BFB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9" name="Shape 28"/>
            <p:cNvSpPr/>
            <p:nvPr/>
          </p:nvSpPr>
          <p:spPr>
            <a:xfrm>
              <a:off x="0" y="5654085"/>
              <a:ext cx="2241347" cy="1903857"/>
            </a:xfrm>
            <a:custGeom>
              <a:avLst/>
              <a:gdLst/>
              <a:ahLst/>
              <a:cxnLst/>
              <a:rect l="0" t="0" r="0" b="0"/>
              <a:pathLst>
                <a:path w="2241347" h="1903857">
                  <a:moveTo>
                    <a:pt x="1120546" y="0"/>
                  </a:moveTo>
                  <a:lnTo>
                    <a:pt x="2241347" y="1903857"/>
                  </a:lnTo>
                  <a:lnTo>
                    <a:pt x="0" y="1903857"/>
                  </a:lnTo>
                  <a:lnTo>
                    <a:pt x="0" y="1903451"/>
                  </a:lnTo>
                  <a:lnTo>
                    <a:pt x="112054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BFB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30" name="Shape 29"/>
            <p:cNvSpPr/>
            <p:nvPr/>
          </p:nvSpPr>
          <p:spPr>
            <a:xfrm>
              <a:off x="1120545" y="5654081"/>
              <a:ext cx="2241576" cy="1903857"/>
            </a:xfrm>
            <a:custGeom>
              <a:avLst/>
              <a:gdLst/>
              <a:ahLst/>
              <a:cxnLst/>
              <a:rect l="0" t="0" r="0" b="0"/>
              <a:pathLst>
                <a:path w="2241576" h="1903857">
                  <a:moveTo>
                    <a:pt x="0" y="0"/>
                  </a:moveTo>
                  <a:lnTo>
                    <a:pt x="2241576" y="0"/>
                  </a:lnTo>
                  <a:lnTo>
                    <a:pt x="1120800" y="190385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BFB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31" name="Shape 30"/>
            <p:cNvSpPr/>
            <p:nvPr/>
          </p:nvSpPr>
          <p:spPr>
            <a:xfrm>
              <a:off x="3362127" y="5654083"/>
              <a:ext cx="2241664" cy="1903857"/>
            </a:xfrm>
            <a:custGeom>
              <a:avLst/>
              <a:gdLst/>
              <a:ahLst/>
              <a:cxnLst/>
              <a:rect l="0" t="0" r="0" b="0"/>
              <a:pathLst>
                <a:path w="2241664" h="1903857">
                  <a:moveTo>
                    <a:pt x="0" y="0"/>
                  </a:moveTo>
                  <a:lnTo>
                    <a:pt x="2241664" y="0"/>
                  </a:lnTo>
                  <a:lnTo>
                    <a:pt x="1120788" y="190385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BFB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32" name="Shape 31"/>
            <p:cNvSpPr/>
            <p:nvPr/>
          </p:nvSpPr>
          <p:spPr>
            <a:xfrm>
              <a:off x="4482915" y="5654083"/>
              <a:ext cx="2241664" cy="1903857"/>
            </a:xfrm>
            <a:custGeom>
              <a:avLst/>
              <a:gdLst/>
              <a:ahLst/>
              <a:cxnLst/>
              <a:rect l="0" t="0" r="0" b="0"/>
              <a:pathLst>
                <a:path w="2241664" h="1903857">
                  <a:moveTo>
                    <a:pt x="1120877" y="0"/>
                  </a:moveTo>
                  <a:lnTo>
                    <a:pt x="2241664" y="1903857"/>
                  </a:lnTo>
                  <a:lnTo>
                    <a:pt x="0" y="1903857"/>
                  </a:lnTo>
                  <a:lnTo>
                    <a:pt x="112087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BFB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33" name="Shape 32"/>
            <p:cNvSpPr/>
            <p:nvPr/>
          </p:nvSpPr>
          <p:spPr>
            <a:xfrm>
              <a:off x="7845358" y="5654082"/>
              <a:ext cx="2213039" cy="1903857"/>
            </a:xfrm>
            <a:custGeom>
              <a:avLst/>
              <a:gdLst/>
              <a:ahLst/>
              <a:cxnLst/>
              <a:rect l="0" t="0" r="0" b="0"/>
              <a:pathLst>
                <a:path w="2213039" h="1903857">
                  <a:moveTo>
                    <a:pt x="0" y="0"/>
                  </a:moveTo>
                  <a:lnTo>
                    <a:pt x="2213039" y="0"/>
                  </a:lnTo>
                  <a:lnTo>
                    <a:pt x="2213039" y="48768"/>
                  </a:lnTo>
                  <a:lnTo>
                    <a:pt x="1120978" y="190385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BFB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34" name="Shape 33"/>
            <p:cNvSpPr/>
            <p:nvPr/>
          </p:nvSpPr>
          <p:spPr>
            <a:xfrm>
              <a:off x="0" y="7558354"/>
              <a:ext cx="113716" cy="193167"/>
            </a:xfrm>
            <a:custGeom>
              <a:avLst/>
              <a:gdLst/>
              <a:ahLst/>
              <a:cxnLst/>
              <a:rect l="0" t="0" r="0" b="0"/>
              <a:pathLst>
                <a:path w="113716" h="193167">
                  <a:moveTo>
                    <a:pt x="0" y="0"/>
                  </a:moveTo>
                  <a:lnTo>
                    <a:pt x="113716" y="193167"/>
                  </a:lnTo>
                  <a:lnTo>
                    <a:pt x="0" y="19316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BFB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35" name="Shape 34"/>
            <p:cNvSpPr/>
            <p:nvPr/>
          </p:nvSpPr>
          <p:spPr>
            <a:xfrm>
              <a:off x="2241343" y="7557944"/>
              <a:ext cx="2241576" cy="193573"/>
            </a:xfrm>
            <a:custGeom>
              <a:avLst/>
              <a:gdLst/>
              <a:ahLst/>
              <a:cxnLst/>
              <a:rect l="0" t="0" r="0" b="0"/>
              <a:pathLst>
                <a:path w="2241576" h="193573">
                  <a:moveTo>
                    <a:pt x="0" y="0"/>
                  </a:moveTo>
                  <a:lnTo>
                    <a:pt x="2241576" y="0"/>
                  </a:lnTo>
                  <a:lnTo>
                    <a:pt x="2127618" y="193573"/>
                  </a:lnTo>
                  <a:lnTo>
                    <a:pt x="113957" y="193573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BFB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36" name="Shape 35"/>
            <p:cNvSpPr/>
            <p:nvPr/>
          </p:nvSpPr>
          <p:spPr>
            <a:xfrm>
              <a:off x="4482915" y="7557944"/>
              <a:ext cx="2241664" cy="193573"/>
            </a:xfrm>
            <a:custGeom>
              <a:avLst/>
              <a:gdLst/>
              <a:ahLst/>
              <a:cxnLst/>
              <a:rect l="0" t="0" r="0" b="0"/>
              <a:pathLst>
                <a:path w="2241664" h="193573">
                  <a:moveTo>
                    <a:pt x="0" y="0"/>
                  </a:moveTo>
                  <a:lnTo>
                    <a:pt x="2241664" y="0"/>
                  </a:lnTo>
                  <a:lnTo>
                    <a:pt x="2127707" y="193573"/>
                  </a:lnTo>
                  <a:lnTo>
                    <a:pt x="113957" y="193573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BFB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37" name="Shape 36"/>
            <p:cNvSpPr/>
            <p:nvPr/>
          </p:nvSpPr>
          <p:spPr>
            <a:xfrm>
              <a:off x="1120541" y="4"/>
              <a:ext cx="2241588" cy="1846212"/>
            </a:xfrm>
            <a:custGeom>
              <a:avLst/>
              <a:gdLst/>
              <a:ahLst/>
              <a:cxnLst/>
              <a:rect l="0" t="0" r="0" b="0"/>
              <a:pathLst>
                <a:path w="2241588" h="1846212">
                  <a:moveTo>
                    <a:pt x="1086866" y="0"/>
                  </a:moveTo>
                  <a:lnTo>
                    <a:pt x="1154722" y="0"/>
                  </a:lnTo>
                  <a:lnTo>
                    <a:pt x="2241588" y="1846212"/>
                  </a:lnTo>
                  <a:lnTo>
                    <a:pt x="0" y="1846212"/>
                  </a:lnTo>
                  <a:lnTo>
                    <a:pt x="108686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BFB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38" name="Shape 37"/>
            <p:cNvSpPr/>
            <p:nvPr/>
          </p:nvSpPr>
          <p:spPr>
            <a:xfrm>
              <a:off x="5603789" y="4"/>
              <a:ext cx="2241563" cy="1846212"/>
            </a:xfrm>
            <a:custGeom>
              <a:avLst/>
              <a:gdLst/>
              <a:ahLst/>
              <a:cxnLst/>
              <a:rect l="0" t="0" r="0" b="0"/>
              <a:pathLst>
                <a:path w="2241563" h="1846212">
                  <a:moveTo>
                    <a:pt x="1086853" y="0"/>
                  </a:moveTo>
                  <a:lnTo>
                    <a:pt x="1154722" y="0"/>
                  </a:lnTo>
                  <a:lnTo>
                    <a:pt x="2241563" y="1846212"/>
                  </a:lnTo>
                  <a:lnTo>
                    <a:pt x="0" y="1846212"/>
                  </a:lnTo>
                  <a:lnTo>
                    <a:pt x="108685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BFB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39" name="Shape 38"/>
            <p:cNvSpPr/>
            <p:nvPr/>
          </p:nvSpPr>
          <p:spPr>
            <a:xfrm>
              <a:off x="9000268" y="4"/>
              <a:ext cx="1058132" cy="1797421"/>
            </a:xfrm>
            <a:custGeom>
              <a:avLst/>
              <a:gdLst/>
              <a:ahLst/>
              <a:cxnLst/>
              <a:rect l="0" t="0" r="0" b="0"/>
              <a:pathLst>
                <a:path w="1058132" h="1797421">
                  <a:moveTo>
                    <a:pt x="0" y="0"/>
                  </a:moveTo>
                  <a:lnTo>
                    <a:pt x="1058132" y="0"/>
                  </a:lnTo>
                  <a:lnTo>
                    <a:pt x="1058132" y="1797421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BFB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40" name="Shape 39"/>
            <p:cNvSpPr/>
            <p:nvPr/>
          </p:nvSpPr>
          <p:spPr>
            <a:xfrm>
              <a:off x="0" y="1846212"/>
              <a:ext cx="1120546" cy="1903527"/>
            </a:xfrm>
            <a:custGeom>
              <a:avLst/>
              <a:gdLst/>
              <a:ahLst/>
              <a:cxnLst/>
              <a:rect l="0" t="0" r="0" b="0"/>
              <a:pathLst>
                <a:path w="1120546" h="1903527">
                  <a:moveTo>
                    <a:pt x="0" y="0"/>
                  </a:moveTo>
                  <a:lnTo>
                    <a:pt x="1120546" y="0"/>
                  </a:lnTo>
                  <a:lnTo>
                    <a:pt x="0" y="190352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BFB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41" name="Shape 40"/>
            <p:cNvSpPr/>
            <p:nvPr/>
          </p:nvSpPr>
          <p:spPr>
            <a:xfrm>
              <a:off x="0" y="1846218"/>
              <a:ext cx="2241347" cy="1903933"/>
            </a:xfrm>
            <a:custGeom>
              <a:avLst/>
              <a:gdLst/>
              <a:ahLst/>
              <a:cxnLst/>
              <a:rect l="0" t="0" r="0" b="0"/>
              <a:pathLst>
                <a:path w="2241347" h="1903933">
                  <a:moveTo>
                    <a:pt x="1120546" y="0"/>
                  </a:moveTo>
                  <a:lnTo>
                    <a:pt x="2241347" y="1903933"/>
                  </a:lnTo>
                  <a:lnTo>
                    <a:pt x="0" y="1903933"/>
                  </a:lnTo>
                  <a:lnTo>
                    <a:pt x="0" y="1903527"/>
                  </a:lnTo>
                  <a:lnTo>
                    <a:pt x="112054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BFB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42" name="Shape 41"/>
            <p:cNvSpPr/>
            <p:nvPr/>
          </p:nvSpPr>
          <p:spPr>
            <a:xfrm>
              <a:off x="1120545" y="1846215"/>
              <a:ext cx="2241576" cy="1903933"/>
            </a:xfrm>
            <a:custGeom>
              <a:avLst/>
              <a:gdLst/>
              <a:ahLst/>
              <a:cxnLst/>
              <a:rect l="0" t="0" r="0" b="0"/>
              <a:pathLst>
                <a:path w="2241576" h="1903933">
                  <a:moveTo>
                    <a:pt x="0" y="0"/>
                  </a:moveTo>
                  <a:lnTo>
                    <a:pt x="2241576" y="0"/>
                  </a:lnTo>
                  <a:lnTo>
                    <a:pt x="1120800" y="1903933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BFB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43" name="Shape 42"/>
            <p:cNvSpPr/>
            <p:nvPr/>
          </p:nvSpPr>
          <p:spPr>
            <a:xfrm>
              <a:off x="2241339" y="1846215"/>
              <a:ext cx="2241576" cy="1903933"/>
            </a:xfrm>
            <a:custGeom>
              <a:avLst/>
              <a:gdLst/>
              <a:ahLst/>
              <a:cxnLst/>
              <a:rect l="0" t="0" r="0" b="0"/>
              <a:pathLst>
                <a:path w="2241576" h="1903933">
                  <a:moveTo>
                    <a:pt x="1120788" y="0"/>
                  </a:moveTo>
                  <a:lnTo>
                    <a:pt x="2241576" y="1903933"/>
                  </a:lnTo>
                  <a:lnTo>
                    <a:pt x="0" y="1903933"/>
                  </a:lnTo>
                  <a:lnTo>
                    <a:pt x="112078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BFB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44" name="Shape 43"/>
            <p:cNvSpPr/>
            <p:nvPr/>
          </p:nvSpPr>
          <p:spPr>
            <a:xfrm>
              <a:off x="5603787" y="1846215"/>
              <a:ext cx="2241575" cy="1903933"/>
            </a:xfrm>
            <a:custGeom>
              <a:avLst/>
              <a:gdLst/>
              <a:ahLst/>
              <a:cxnLst/>
              <a:rect l="0" t="0" r="0" b="0"/>
              <a:pathLst>
                <a:path w="2241575" h="1903933">
                  <a:moveTo>
                    <a:pt x="0" y="0"/>
                  </a:moveTo>
                  <a:lnTo>
                    <a:pt x="2241575" y="0"/>
                  </a:lnTo>
                  <a:lnTo>
                    <a:pt x="1120788" y="1903933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BFB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45" name="Shape 44"/>
            <p:cNvSpPr/>
            <p:nvPr/>
          </p:nvSpPr>
          <p:spPr>
            <a:xfrm>
              <a:off x="8966332" y="1894995"/>
              <a:ext cx="1092068" cy="1855158"/>
            </a:xfrm>
            <a:custGeom>
              <a:avLst/>
              <a:gdLst/>
              <a:ahLst/>
              <a:cxnLst/>
              <a:rect l="0" t="0" r="0" b="0"/>
              <a:pathLst>
                <a:path w="1092068" h="1855158">
                  <a:moveTo>
                    <a:pt x="1092068" y="0"/>
                  </a:moveTo>
                  <a:lnTo>
                    <a:pt x="1092068" y="1855158"/>
                  </a:lnTo>
                  <a:lnTo>
                    <a:pt x="0" y="1855158"/>
                  </a:lnTo>
                  <a:lnTo>
                    <a:pt x="109206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BFB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46" name="Shape 45"/>
            <p:cNvSpPr/>
            <p:nvPr/>
          </p:nvSpPr>
          <p:spPr>
            <a:xfrm>
              <a:off x="1120552" y="3750148"/>
              <a:ext cx="2241563" cy="1903933"/>
            </a:xfrm>
            <a:custGeom>
              <a:avLst/>
              <a:gdLst/>
              <a:ahLst/>
              <a:cxnLst/>
              <a:rect l="0" t="0" r="0" b="0"/>
              <a:pathLst>
                <a:path w="2241563" h="1903933">
                  <a:moveTo>
                    <a:pt x="1120788" y="0"/>
                  </a:moveTo>
                  <a:lnTo>
                    <a:pt x="2241563" y="1903933"/>
                  </a:lnTo>
                  <a:lnTo>
                    <a:pt x="0" y="1903933"/>
                  </a:lnTo>
                  <a:lnTo>
                    <a:pt x="112078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BFB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47" name="Shape 46"/>
            <p:cNvSpPr/>
            <p:nvPr/>
          </p:nvSpPr>
          <p:spPr>
            <a:xfrm>
              <a:off x="2241345" y="3750148"/>
              <a:ext cx="2241563" cy="1903933"/>
            </a:xfrm>
            <a:custGeom>
              <a:avLst/>
              <a:gdLst/>
              <a:ahLst/>
              <a:cxnLst/>
              <a:rect l="0" t="0" r="0" b="0"/>
              <a:pathLst>
                <a:path w="2241563" h="1903933">
                  <a:moveTo>
                    <a:pt x="0" y="0"/>
                  </a:moveTo>
                  <a:lnTo>
                    <a:pt x="2241563" y="0"/>
                  </a:lnTo>
                  <a:lnTo>
                    <a:pt x="1120775" y="1903933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BFB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48" name="Shape 47"/>
            <p:cNvSpPr/>
            <p:nvPr/>
          </p:nvSpPr>
          <p:spPr>
            <a:xfrm>
              <a:off x="5603788" y="3750148"/>
              <a:ext cx="2241576" cy="1903933"/>
            </a:xfrm>
            <a:custGeom>
              <a:avLst/>
              <a:gdLst/>
              <a:ahLst/>
              <a:cxnLst/>
              <a:rect l="0" t="0" r="0" b="0"/>
              <a:pathLst>
                <a:path w="2241576" h="1903933">
                  <a:moveTo>
                    <a:pt x="1120788" y="0"/>
                  </a:moveTo>
                  <a:lnTo>
                    <a:pt x="2241576" y="1903933"/>
                  </a:lnTo>
                  <a:lnTo>
                    <a:pt x="0" y="1903933"/>
                  </a:lnTo>
                  <a:lnTo>
                    <a:pt x="112078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BFB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49" name="Shape 48"/>
            <p:cNvSpPr/>
            <p:nvPr/>
          </p:nvSpPr>
          <p:spPr>
            <a:xfrm>
              <a:off x="8966332" y="3750153"/>
              <a:ext cx="1092068" cy="1855145"/>
            </a:xfrm>
            <a:custGeom>
              <a:avLst/>
              <a:gdLst/>
              <a:ahLst/>
              <a:cxnLst/>
              <a:rect l="0" t="0" r="0" b="0"/>
              <a:pathLst>
                <a:path w="1092068" h="1855145">
                  <a:moveTo>
                    <a:pt x="0" y="0"/>
                  </a:moveTo>
                  <a:lnTo>
                    <a:pt x="1092068" y="0"/>
                  </a:lnTo>
                  <a:lnTo>
                    <a:pt x="1092068" y="185514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BFB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50" name="Shape 49"/>
            <p:cNvSpPr/>
            <p:nvPr/>
          </p:nvSpPr>
          <p:spPr>
            <a:xfrm>
              <a:off x="0" y="5654082"/>
              <a:ext cx="1120546" cy="1903451"/>
            </a:xfrm>
            <a:custGeom>
              <a:avLst/>
              <a:gdLst/>
              <a:ahLst/>
              <a:cxnLst/>
              <a:rect l="0" t="0" r="0" b="0"/>
              <a:pathLst>
                <a:path w="1120546" h="1903451">
                  <a:moveTo>
                    <a:pt x="0" y="0"/>
                  </a:moveTo>
                  <a:lnTo>
                    <a:pt x="1120546" y="0"/>
                  </a:lnTo>
                  <a:lnTo>
                    <a:pt x="0" y="1903451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BFB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51" name="Shape 50"/>
            <p:cNvSpPr/>
            <p:nvPr/>
          </p:nvSpPr>
          <p:spPr>
            <a:xfrm>
              <a:off x="2241339" y="5654083"/>
              <a:ext cx="2241576" cy="1903857"/>
            </a:xfrm>
            <a:custGeom>
              <a:avLst/>
              <a:gdLst/>
              <a:ahLst/>
              <a:cxnLst/>
              <a:rect l="0" t="0" r="0" b="0"/>
              <a:pathLst>
                <a:path w="2241576" h="1903857">
                  <a:moveTo>
                    <a:pt x="1120775" y="0"/>
                  </a:moveTo>
                  <a:lnTo>
                    <a:pt x="2241576" y="1903857"/>
                  </a:lnTo>
                  <a:lnTo>
                    <a:pt x="0" y="1903857"/>
                  </a:lnTo>
                  <a:lnTo>
                    <a:pt x="112077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BFB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52" name="Shape 51"/>
            <p:cNvSpPr/>
            <p:nvPr/>
          </p:nvSpPr>
          <p:spPr>
            <a:xfrm>
              <a:off x="4368960" y="7557948"/>
              <a:ext cx="227914" cy="193573"/>
            </a:xfrm>
            <a:custGeom>
              <a:avLst/>
              <a:gdLst/>
              <a:ahLst/>
              <a:cxnLst/>
              <a:rect l="0" t="0" r="0" b="0"/>
              <a:pathLst>
                <a:path w="227914" h="193573">
                  <a:moveTo>
                    <a:pt x="113957" y="0"/>
                  </a:moveTo>
                  <a:lnTo>
                    <a:pt x="227914" y="193573"/>
                  </a:lnTo>
                  <a:lnTo>
                    <a:pt x="0" y="193573"/>
                  </a:lnTo>
                  <a:lnTo>
                    <a:pt x="11395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BFB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53" name="Shape 52"/>
            <p:cNvSpPr/>
            <p:nvPr/>
          </p:nvSpPr>
          <p:spPr>
            <a:xfrm>
              <a:off x="6610623" y="7557948"/>
              <a:ext cx="227902" cy="193573"/>
            </a:xfrm>
            <a:custGeom>
              <a:avLst/>
              <a:gdLst/>
              <a:ahLst/>
              <a:cxnLst/>
              <a:rect l="0" t="0" r="0" b="0"/>
              <a:pathLst>
                <a:path w="227902" h="193573">
                  <a:moveTo>
                    <a:pt x="113957" y="0"/>
                  </a:moveTo>
                  <a:lnTo>
                    <a:pt x="227902" y="193573"/>
                  </a:lnTo>
                  <a:lnTo>
                    <a:pt x="0" y="193573"/>
                  </a:lnTo>
                  <a:lnTo>
                    <a:pt x="11395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BFB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54" name="Shape 53"/>
            <p:cNvSpPr/>
            <p:nvPr/>
          </p:nvSpPr>
          <p:spPr>
            <a:xfrm>
              <a:off x="6724578" y="7557944"/>
              <a:ext cx="2241753" cy="193573"/>
            </a:xfrm>
            <a:custGeom>
              <a:avLst/>
              <a:gdLst/>
              <a:ahLst/>
              <a:cxnLst/>
              <a:rect l="0" t="0" r="0" b="0"/>
              <a:pathLst>
                <a:path w="2241753" h="193573">
                  <a:moveTo>
                    <a:pt x="0" y="0"/>
                  </a:moveTo>
                  <a:lnTo>
                    <a:pt x="2241753" y="0"/>
                  </a:lnTo>
                  <a:lnTo>
                    <a:pt x="2127783" y="193573"/>
                  </a:lnTo>
                  <a:lnTo>
                    <a:pt x="113957" y="193573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BFB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55" name="Shape 54"/>
            <p:cNvSpPr/>
            <p:nvPr/>
          </p:nvSpPr>
          <p:spPr>
            <a:xfrm>
              <a:off x="8852358" y="7557948"/>
              <a:ext cx="227927" cy="193573"/>
            </a:xfrm>
            <a:custGeom>
              <a:avLst/>
              <a:gdLst/>
              <a:ahLst/>
              <a:cxnLst/>
              <a:rect l="0" t="0" r="0" b="0"/>
              <a:pathLst>
                <a:path w="227927" h="193573">
                  <a:moveTo>
                    <a:pt x="113970" y="0"/>
                  </a:moveTo>
                  <a:lnTo>
                    <a:pt x="227927" y="193573"/>
                  </a:lnTo>
                  <a:lnTo>
                    <a:pt x="0" y="193573"/>
                  </a:lnTo>
                  <a:lnTo>
                    <a:pt x="11397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BFB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56" name="Shape 55"/>
            <p:cNvSpPr/>
            <p:nvPr/>
          </p:nvSpPr>
          <p:spPr>
            <a:xfrm>
              <a:off x="8966332" y="7557944"/>
              <a:ext cx="1092068" cy="193573"/>
            </a:xfrm>
            <a:custGeom>
              <a:avLst/>
              <a:gdLst/>
              <a:ahLst/>
              <a:cxnLst/>
              <a:rect l="0" t="0" r="0" b="0"/>
              <a:pathLst>
                <a:path w="1092068" h="193573">
                  <a:moveTo>
                    <a:pt x="0" y="0"/>
                  </a:moveTo>
                  <a:lnTo>
                    <a:pt x="1092068" y="0"/>
                  </a:lnTo>
                  <a:lnTo>
                    <a:pt x="1092068" y="193573"/>
                  </a:lnTo>
                  <a:lnTo>
                    <a:pt x="113957" y="193573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BFB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pic>
          <p:nvPicPr>
            <p:cNvPr id="57" name="Picture 350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0055352" cy="7744969"/>
            </a:xfrm>
            <a:prstGeom prst="rect">
              <a:avLst/>
            </a:prstGeom>
          </p:spPr>
        </p:pic>
        <p:sp>
          <p:nvSpPr>
            <p:cNvPr id="58" name="Shape 362"/>
            <p:cNvSpPr/>
            <p:nvPr/>
          </p:nvSpPr>
          <p:spPr>
            <a:xfrm>
              <a:off x="0" y="0"/>
              <a:ext cx="10058400" cy="9144"/>
            </a:xfrm>
            <a:custGeom>
              <a:avLst/>
              <a:gdLst/>
              <a:ahLst/>
              <a:cxnLst/>
              <a:rect l="0" t="0" r="0" b="0"/>
              <a:pathLst>
                <a:path w="10058400" h="9144">
                  <a:moveTo>
                    <a:pt x="0" y="0"/>
                  </a:moveTo>
                  <a:lnTo>
                    <a:pt x="10058400" y="0"/>
                  </a:lnTo>
                  <a:lnTo>
                    <a:pt x="10058400" y="9144"/>
                  </a:lnTo>
                  <a:lnTo>
                    <a:pt x="0" y="9144"/>
                  </a:lnTo>
                  <a:lnTo>
                    <a:pt x="0" y="0"/>
                  </a:lnTo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99A9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59" name="Shape 363"/>
            <p:cNvSpPr/>
            <p:nvPr/>
          </p:nvSpPr>
          <p:spPr>
            <a:xfrm>
              <a:off x="0" y="7335990"/>
              <a:ext cx="10057612" cy="188760"/>
            </a:xfrm>
            <a:custGeom>
              <a:avLst/>
              <a:gdLst/>
              <a:ahLst/>
              <a:cxnLst/>
              <a:rect l="0" t="0" r="0" b="0"/>
              <a:pathLst>
                <a:path w="10057612" h="188760">
                  <a:moveTo>
                    <a:pt x="0" y="0"/>
                  </a:moveTo>
                  <a:lnTo>
                    <a:pt x="10057612" y="0"/>
                  </a:lnTo>
                  <a:lnTo>
                    <a:pt x="10057612" y="188760"/>
                  </a:lnTo>
                  <a:lnTo>
                    <a:pt x="0" y="18876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C264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</p:grp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5879" y="1991515"/>
            <a:ext cx="8269326" cy="4400184"/>
          </a:xfrm>
        </p:spPr>
        <p:txBody>
          <a:bodyPr>
            <a:normAutofit fontScale="85000" lnSpcReduction="10000"/>
          </a:bodyPr>
          <a:lstStyle/>
          <a:p>
            <a:r>
              <a:rPr lang="es-ES" dirty="0" smtClean="0">
                <a:solidFill>
                  <a:srgbClr val="122447"/>
                </a:solidFill>
                <a:latin typeface="Gill Sans MT" panose="020B0502020104020203" pitchFamily="34" charset="0"/>
              </a:rPr>
              <a:t>Lectura grupal (5 grupos de 6 personas/palitos) 50 minutos</a:t>
            </a:r>
          </a:p>
          <a:p>
            <a:r>
              <a:rPr lang="es-ES" dirty="0" smtClean="0">
                <a:solidFill>
                  <a:srgbClr val="122447"/>
                </a:solidFill>
                <a:latin typeface="Gill Sans MT" panose="020B0502020104020203" pitchFamily="34" charset="0"/>
              </a:rPr>
              <a:t>Rutina de Pensamiento Conectar, Ampliar, Desafiar (CAD) 20minutos(trabajo individual) </a:t>
            </a:r>
            <a:r>
              <a:rPr lang="es-ES" dirty="0">
                <a:solidFill>
                  <a:srgbClr val="122447"/>
                </a:solidFill>
                <a:latin typeface="Gill Sans MT" panose="020B0502020104020203" pitchFamily="34" charset="0"/>
              </a:rPr>
              <a:t>2</a:t>
            </a:r>
            <a:r>
              <a:rPr lang="es-ES" dirty="0" smtClean="0">
                <a:solidFill>
                  <a:srgbClr val="122447"/>
                </a:solidFill>
                <a:latin typeface="Gill Sans MT" panose="020B0502020104020203" pitchFamily="34" charset="0"/>
              </a:rPr>
              <a:t>0 minutos (compartir x grupos sus comprensiones y nombrar un representante de cada grupo) 20 minutos (socialización del vocero de cada grupo)</a:t>
            </a:r>
          </a:p>
          <a:p>
            <a:pPr marL="0" indent="0">
              <a:buNone/>
            </a:pPr>
            <a:r>
              <a:rPr lang="es-ES" b="1" dirty="0" smtClean="0">
                <a:solidFill>
                  <a:srgbClr val="122447"/>
                </a:solidFill>
                <a:latin typeface="Gill Sans MT" panose="020B0502020104020203" pitchFamily="34" charset="0"/>
              </a:rPr>
              <a:t>Conectar</a:t>
            </a:r>
            <a:r>
              <a:rPr lang="es-ES" dirty="0" smtClean="0">
                <a:solidFill>
                  <a:srgbClr val="122447"/>
                </a:solidFill>
                <a:latin typeface="Gill Sans MT" panose="020B0502020104020203" pitchFamily="34" charset="0"/>
              </a:rPr>
              <a:t> : Como se conectan las ideas o informaciones presentadas en la lectura con lo que yo ya sabía?</a:t>
            </a:r>
          </a:p>
          <a:p>
            <a:pPr marL="0" indent="0">
              <a:buNone/>
            </a:pPr>
            <a:r>
              <a:rPr lang="es-ES" b="1" dirty="0" smtClean="0">
                <a:solidFill>
                  <a:srgbClr val="122447"/>
                </a:solidFill>
                <a:latin typeface="Gill Sans MT" panose="020B0502020104020203" pitchFamily="34" charset="0"/>
              </a:rPr>
              <a:t>Ampliar</a:t>
            </a:r>
            <a:r>
              <a:rPr lang="es-ES" dirty="0" smtClean="0">
                <a:solidFill>
                  <a:srgbClr val="122447"/>
                </a:solidFill>
                <a:latin typeface="Gill Sans MT" panose="020B0502020104020203" pitchFamily="34" charset="0"/>
              </a:rPr>
              <a:t> : Que ideas nuevas le permitieron ampliar o impulsar su pensamiento en nuevas direcciones?</a:t>
            </a:r>
          </a:p>
          <a:p>
            <a:pPr marL="0" indent="0">
              <a:buNone/>
            </a:pPr>
            <a:r>
              <a:rPr lang="es-ES" b="1" dirty="0" smtClean="0">
                <a:solidFill>
                  <a:srgbClr val="122447"/>
                </a:solidFill>
                <a:latin typeface="Gill Sans MT" panose="020B0502020104020203" pitchFamily="34" charset="0"/>
              </a:rPr>
              <a:t>Desafiar</a:t>
            </a:r>
            <a:r>
              <a:rPr lang="es-ES" dirty="0" smtClean="0">
                <a:solidFill>
                  <a:srgbClr val="122447"/>
                </a:solidFill>
                <a:latin typeface="Gill Sans MT" panose="020B0502020104020203" pitchFamily="34" charset="0"/>
              </a:rPr>
              <a:t> : Que continua presentando un desafío o es aun confuso para usted?.  Que preguntas, pensamientos o inquietudes tiene ahora?</a:t>
            </a:r>
          </a:p>
          <a:p>
            <a:endParaRPr lang="es-ES" dirty="0" smtClean="0">
              <a:solidFill>
                <a:srgbClr val="122447"/>
              </a:solidFill>
              <a:latin typeface="Gill Sans MT" panose="020B0502020104020203" pitchFamily="34" charset="0"/>
            </a:endParaRPr>
          </a:p>
          <a:p>
            <a:endParaRPr lang="es-ES" dirty="0" smtClean="0">
              <a:solidFill>
                <a:srgbClr val="122447"/>
              </a:solidFill>
              <a:latin typeface="Gill Sans MT" panose="020B0502020104020203" pitchFamily="34" charset="0"/>
            </a:endParaRPr>
          </a:p>
          <a:p>
            <a:endParaRPr lang="es-ES" dirty="0">
              <a:solidFill>
                <a:srgbClr val="122447"/>
              </a:solidFill>
              <a:latin typeface="Gill Sans MT" panose="020B0502020104020203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390" y="106758"/>
            <a:ext cx="2812815" cy="94989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782" y="130180"/>
            <a:ext cx="775266" cy="761142"/>
          </a:xfrm>
          <a:prstGeom prst="rect">
            <a:avLst/>
          </a:prstGeom>
        </p:spPr>
      </p:pic>
      <p:sp>
        <p:nvSpPr>
          <p:cNvPr id="60" name="Título 1"/>
          <p:cNvSpPr txBox="1">
            <a:spLocks noGrp="1"/>
          </p:cNvSpPr>
          <p:nvPr>
            <p:ph type="title"/>
          </p:nvPr>
        </p:nvSpPr>
        <p:spPr>
          <a:xfrm>
            <a:off x="625879" y="1199149"/>
            <a:ext cx="7886700" cy="7226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3200" b="1" dirty="0" smtClean="0">
                <a:solidFill>
                  <a:srgbClr val="122447"/>
                </a:solidFill>
                <a:latin typeface="Gill Sans MT" panose="020B0502020104020203" pitchFamily="34" charset="0"/>
              </a:rPr>
              <a:t>SESIÓN 1 y 2 El Pensamiento en el Centro del Proceso Educativo </a:t>
            </a:r>
            <a:endParaRPr lang="es-ES" sz="3200" b="1" dirty="0">
              <a:solidFill>
                <a:srgbClr val="122447"/>
              </a:solidFill>
              <a:latin typeface="Gill Sans MT" panose="020B0502020104020203" pitchFamily="34" charset="0"/>
            </a:endParaRPr>
          </a:p>
        </p:txBody>
      </p:sp>
      <p:pic>
        <p:nvPicPr>
          <p:cNvPr id="63" name="Imagen 6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2435" y="6105932"/>
            <a:ext cx="1370566" cy="31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3930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131"/>
          <p:cNvPicPr/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49" y="832639"/>
            <a:ext cx="7886700" cy="725785"/>
          </a:xfrm>
        </p:spPr>
        <p:txBody>
          <a:bodyPr>
            <a:normAutofit/>
          </a:bodyPr>
          <a:lstStyle/>
          <a:p>
            <a:r>
              <a:rPr lang="es-ES" sz="3200" b="1" dirty="0" smtClean="0">
                <a:latin typeface="Gill Sans MT" panose="020B0502020104020203" pitchFamily="34" charset="0"/>
              </a:rPr>
              <a:t>SESIÓN 3 Develar el Pensamiento</a:t>
            </a:r>
            <a:r>
              <a:rPr lang="es-ES" sz="3200" dirty="0" smtClean="0">
                <a:latin typeface="Gill Sans MT" panose="020B0502020104020203" pitchFamily="34" charset="0"/>
              </a:rPr>
              <a:t> </a:t>
            </a:r>
            <a:endParaRPr lang="es-ES" sz="3200" dirty="0">
              <a:latin typeface="Gill Sans MT" panose="020B0502020104020203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98" y="-164375"/>
            <a:ext cx="3682867" cy="1440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649" y="105625"/>
            <a:ext cx="916700" cy="9000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2677" y="6286121"/>
            <a:ext cx="1767626" cy="571879"/>
          </a:xfrm>
          <a:prstGeom prst="rect">
            <a:avLst/>
          </a:prstGeom>
        </p:spPr>
      </p:pic>
      <p:sp>
        <p:nvSpPr>
          <p:cNvPr id="11" name="Marcador de contenido 10"/>
          <p:cNvSpPr>
            <a:spLocks noGrp="1"/>
          </p:cNvSpPr>
          <p:nvPr>
            <p:ph idx="1"/>
          </p:nvPr>
        </p:nvSpPr>
        <p:spPr>
          <a:xfrm>
            <a:off x="628649" y="1571223"/>
            <a:ext cx="8151653" cy="4299834"/>
          </a:xfrm>
        </p:spPr>
        <p:txBody>
          <a:bodyPr>
            <a:normAutofit fontScale="62500" lnSpcReduction="20000"/>
          </a:bodyPr>
          <a:lstStyle/>
          <a:p>
            <a:pPr>
              <a:buFontTx/>
              <a:buChar char="-"/>
            </a:pPr>
            <a:r>
              <a:rPr lang="es-ES" dirty="0" smtClean="0"/>
              <a:t>Lectura Grupal 60 minutos</a:t>
            </a:r>
          </a:p>
          <a:p>
            <a:pPr>
              <a:buFontTx/>
              <a:buChar char="-"/>
            </a:pPr>
            <a:r>
              <a:rPr lang="es-ES" dirty="0" smtClean="0"/>
              <a:t>Numeración del 1-6 y organizarse por números y mesas. Releer el fragmento que le corresponde a cada mesa:</a:t>
            </a:r>
          </a:p>
          <a:p>
            <a:pPr>
              <a:buFontTx/>
              <a:buChar char="-"/>
            </a:pPr>
            <a:r>
              <a:rPr lang="es-ES" dirty="0" smtClean="0"/>
              <a:t>Mesa 1: Develar el pensamiento.</a:t>
            </a:r>
          </a:p>
          <a:p>
            <a:pPr>
              <a:buFontTx/>
              <a:buChar char="-"/>
            </a:pPr>
            <a:r>
              <a:rPr lang="es-ES" dirty="0" smtClean="0"/>
              <a:t>Mesa 2: Más allá de Bloom.</a:t>
            </a:r>
          </a:p>
          <a:p>
            <a:pPr>
              <a:buFontTx/>
              <a:buChar char="-"/>
            </a:pPr>
            <a:r>
              <a:rPr lang="es-ES" dirty="0" smtClean="0"/>
              <a:t>Mesa 3: Más allá de la memorización, el trabajo y a actividad.</a:t>
            </a:r>
          </a:p>
          <a:p>
            <a:pPr>
              <a:buFontTx/>
              <a:buChar char="-"/>
            </a:pPr>
            <a:r>
              <a:rPr lang="es-ES" dirty="0" smtClean="0"/>
              <a:t>Mesa 4: Un mapa de pensamiento presente en la comprensión</a:t>
            </a:r>
          </a:p>
          <a:p>
            <a:pPr>
              <a:buFontTx/>
              <a:buChar char="-"/>
            </a:pPr>
            <a:r>
              <a:rPr lang="es-ES" dirty="0" smtClean="0"/>
              <a:t>Mesa 5: Otros tipos de pensamiento.</a:t>
            </a:r>
          </a:p>
          <a:p>
            <a:pPr>
              <a:buFontTx/>
              <a:buChar char="-"/>
            </a:pPr>
            <a:r>
              <a:rPr lang="es-ES" dirty="0" smtClean="0"/>
              <a:t>Mesa 6: Descubriendo el pensamiento de los estudiantes sobre el pensamiento.</a:t>
            </a:r>
          </a:p>
          <a:p>
            <a:pPr>
              <a:buFontTx/>
              <a:buChar char="-"/>
            </a:pPr>
            <a:endParaRPr lang="es-ES" dirty="0"/>
          </a:p>
          <a:p>
            <a:pPr>
              <a:buFontTx/>
              <a:buChar char="-"/>
            </a:pPr>
            <a:r>
              <a:rPr lang="es-ES" dirty="0" smtClean="0"/>
              <a:t>UNO, DOS Y TRES A SUS GRUPOS OTRA VEZ…1,2,3,4,5 &amp; 6</a:t>
            </a:r>
          </a:p>
          <a:p>
            <a:pPr marL="0" indent="0">
              <a:buNone/>
            </a:pPr>
            <a:r>
              <a:rPr lang="es-ES" dirty="0" smtClean="0"/>
              <a:t>En cada grupo tendrán 3 minutos para que cada uno exponga sus aprendizajes sobre el título trabajado y escogerán una persona que socialice con el resto del equipo. La socialización debe hacerse en tres minutos.</a:t>
            </a:r>
          </a:p>
          <a:p>
            <a:pPr>
              <a:buFontTx/>
              <a:buChar char="-"/>
            </a:pPr>
            <a:endParaRPr lang="es-ES" dirty="0"/>
          </a:p>
          <a:p>
            <a:pPr>
              <a:buFontTx/>
              <a:buChar char="-"/>
            </a:pP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380845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131"/>
          <p:cNvPicPr/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98" y="-164375"/>
            <a:ext cx="3682867" cy="1440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649" y="105625"/>
            <a:ext cx="916700" cy="9000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2677" y="6286121"/>
            <a:ext cx="1767626" cy="571879"/>
          </a:xfrm>
          <a:prstGeom prst="rect">
            <a:avLst/>
          </a:prstGeom>
        </p:spPr>
      </p:pic>
      <p:sp>
        <p:nvSpPr>
          <p:cNvPr id="11" name="Marcador de contenido 10"/>
          <p:cNvSpPr>
            <a:spLocks noGrp="1"/>
          </p:cNvSpPr>
          <p:nvPr>
            <p:ph idx="1"/>
          </p:nvPr>
        </p:nvSpPr>
        <p:spPr>
          <a:xfrm>
            <a:off x="628649" y="1571223"/>
            <a:ext cx="8151653" cy="4299834"/>
          </a:xfrm>
        </p:spPr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3" name="Rectángulo 2"/>
          <p:cNvSpPr/>
          <p:nvPr/>
        </p:nvSpPr>
        <p:spPr>
          <a:xfrm rot="20448829">
            <a:off x="1846150" y="2802355"/>
            <a:ext cx="489630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8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RECESO</a:t>
            </a:r>
            <a:endParaRPr lang="es-ES" sz="8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6907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131"/>
          <p:cNvPicPr/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964904"/>
            <a:ext cx="7886700" cy="725785"/>
          </a:xfrm>
        </p:spPr>
        <p:txBody>
          <a:bodyPr>
            <a:normAutofit/>
          </a:bodyPr>
          <a:lstStyle/>
          <a:p>
            <a:r>
              <a:rPr lang="es-ES" sz="3200" dirty="0" smtClean="0"/>
              <a:t>Bienvenidos otra vez!!!!</a:t>
            </a:r>
            <a:endParaRPr lang="es-ES" sz="32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98" y="-164375"/>
            <a:ext cx="3682867" cy="1440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649" y="105625"/>
            <a:ext cx="916700" cy="9000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2677" y="6286121"/>
            <a:ext cx="1767626" cy="571879"/>
          </a:xfrm>
          <a:prstGeom prst="rect">
            <a:avLst/>
          </a:prstGeom>
        </p:spPr>
      </p:pic>
      <p:sp>
        <p:nvSpPr>
          <p:cNvPr id="11" name="Marcador de contenido 10"/>
          <p:cNvSpPr>
            <a:spLocks noGrp="1"/>
          </p:cNvSpPr>
          <p:nvPr>
            <p:ph idx="1"/>
          </p:nvPr>
        </p:nvSpPr>
        <p:spPr>
          <a:xfrm>
            <a:off x="628649" y="1571223"/>
            <a:ext cx="8151653" cy="42998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3600" b="1" dirty="0" smtClean="0"/>
              <a:t>SESIÓN</a:t>
            </a:r>
            <a:r>
              <a:rPr lang="es-ES" b="1" dirty="0" smtClean="0"/>
              <a:t> 4: Lectura “Fuerzas Culturales”</a:t>
            </a:r>
          </a:p>
          <a:p>
            <a:r>
              <a:rPr lang="es-ES" dirty="0" smtClean="0"/>
              <a:t>Lectura individual 30 minutos.</a:t>
            </a:r>
          </a:p>
          <a:p>
            <a:r>
              <a:rPr lang="es-ES" dirty="0" smtClean="0"/>
              <a:t>Rutina de pensamiento: </a:t>
            </a:r>
            <a:r>
              <a:rPr lang="es-ES" dirty="0" err="1" smtClean="0"/>
              <a:t>Microlaboratorio</a:t>
            </a:r>
            <a:r>
              <a:rPr lang="es-ES" dirty="0" smtClean="0"/>
              <a:t>: 3 minutos para hablar de manera individual, 3 minutos para escribir, 3 minutos para socializar.</a:t>
            </a:r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3325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121"/>
          <p:cNvPicPr/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921933" y="2364750"/>
            <a:ext cx="6593417" cy="35644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dirty="0" smtClean="0">
                <a:solidFill>
                  <a:srgbClr val="122447"/>
                </a:solidFill>
                <a:latin typeface="Gill Sans MT" panose="020B0502020104020203" pitchFamily="34" charset="0"/>
              </a:rPr>
              <a:t>SESIÓN 5: Manos en acción.</a:t>
            </a:r>
          </a:p>
          <a:p>
            <a:pPr marL="0" indent="0">
              <a:buNone/>
            </a:pPr>
            <a:r>
              <a:rPr lang="es-ES" dirty="0" smtClean="0">
                <a:solidFill>
                  <a:srgbClr val="122447"/>
                </a:solidFill>
                <a:latin typeface="Gill Sans MT" panose="020B0502020104020203" pitchFamily="34" charset="0"/>
              </a:rPr>
              <a:t>Por niveles, escojan una fuerza cultural que acorde a su unidad pueda fortalecer y explique cómo la llevará a cabo.</a:t>
            </a:r>
            <a:endParaRPr lang="es-ES" dirty="0" smtClean="0">
              <a:solidFill>
                <a:srgbClr val="122447"/>
              </a:solidFill>
              <a:latin typeface="Gill Sans MT" panose="020B0502020104020203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500" y="-117390"/>
            <a:ext cx="3682867" cy="14400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367" y="152610"/>
            <a:ext cx="916700" cy="9000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284" y="6160060"/>
            <a:ext cx="1370566" cy="31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67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1617</TotalTime>
  <Words>490</Words>
  <Application>Microsoft Office PowerPoint</Application>
  <PresentationFormat>Presentación en pantalla (4:3)</PresentationFormat>
  <Paragraphs>52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Gill Sans MT</vt:lpstr>
      <vt:lpstr>Tema de Office</vt:lpstr>
      <vt:lpstr>ENERO 2019</vt:lpstr>
      <vt:lpstr>“PENSAR PARA APRENDER”</vt:lpstr>
      <vt:lpstr>AGENDA</vt:lpstr>
      <vt:lpstr>Metas de Aprendizaje</vt:lpstr>
      <vt:lpstr>SESIÓN 1 y 2 El Pensamiento en el Centro del Proceso Educativo </vt:lpstr>
      <vt:lpstr>SESIÓN 3 Develar el Pensamiento </vt:lpstr>
      <vt:lpstr>Presentación de PowerPoint</vt:lpstr>
      <vt:lpstr>Bienvenidos otra vez!!!!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Diseño</dc:creator>
  <cp:lastModifiedBy>Yisepnia Sandoval</cp:lastModifiedBy>
  <cp:revision>123</cp:revision>
  <dcterms:created xsi:type="dcterms:W3CDTF">2018-08-06T12:41:14Z</dcterms:created>
  <dcterms:modified xsi:type="dcterms:W3CDTF">2019-01-14T14:05:42Z</dcterms:modified>
</cp:coreProperties>
</file>