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853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096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375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038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1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644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246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860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399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93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518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B38AD-77AC-4B37-8D7E-47F3E1BB7D42}" type="datetimeFigureOut">
              <a:rPr lang="es-CO" smtClean="0"/>
              <a:t>18/09/2019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48DE3-7B4B-4DA9-B17C-6307E89AE4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522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PROTOCOLO DE FOCO REFLEXIÓN</a:t>
            </a:r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s-CO" dirty="0" smtClean="0"/>
              <a:t>Formación de grupos de 3 a 4 integrantes.</a:t>
            </a:r>
          </a:p>
          <a:p>
            <a:pPr marL="514350" indent="-514350">
              <a:buAutoNum type="arabicPeriod"/>
            </a:pPr>
            <a:r>
              <a:rPr lang="es-CO" dirty="0" smtClean="0"/>
              <a:t>Formulación de la pregunta 1. (Facilitador)</a:t>
            </a:r>
          </a:p>
          <a:p>
            <a:pPr marL="514350" indent="-514350">
              <a:buAutoNum type="arabicPeriod"/>
            </a:pPr>
            <a:r>
              <a:rPr lang="es-CO" dirty="0" smtClean="0"/>
              <a:t>Los participantes tienen un minuto para pensar en la respuesta.</a:t>
            </a:r>
          </a:p>
          <a:p>
            <a:pPr marL="514350" indent="-514350">
              <a:buAutoNum type="arabicPeriod"/>
            </a:pPr>
            <a:r>
              <a:rPr lang="es-CO" dirty="0" smtClean="0"/>
              <a:t>En cada grupo, cada integrante tiene 1 minuto para hablar, los demás deben permanecer en silencio y en escucha activa. </a:t>
            </a:r>
          </a:p>
          <a:p>
            <a:pPr marL="514350" indent="-514350">
              <a:buAutoNum type="arabicPeriod"/>
            </a:pPr>
            <a:r>
              <a:rPr lang="es-CO" dirty="0" smtClean="0"/>
              <a:t>20 segundos para reflexionar en silencio.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CO" dirty="0" smtClean="0"/>
              <a:t>Presentación del tema.</a:t>
            </a:r>
          </a:p>
          <a:p>
            <a:pPr marL="514350" indent="-514350">
              <a:buAutoNum type="arabicPeriod"/>
            </a:pPr>
            <a:r>
              <a:rPr lang="es-CO" dirty="0" smtClean="0"/>
              <a:t>Formulación de la pregunta 2. (Facilitador)</a:t>
            </a:r>
          </a:p>
          <a:p>
            <a:pPr marL="514350" indent="-514350">
              <a:buAutoNum type="arabicPeriod"/>
            </a:pPr>
            <a:r>
              <a:rPr lang="es-CO" dirty="0" smtClean="0"/>
              <a:t>Los participantes tienen un minuto para pensar en la respuesta.</a:t>
            </a:r>
          </a:p>
          <a:p>
            <a:pPr marL="514350" indent="-514350">
              <a:buAutoNum type="arabicPeriod"/>
            </a:pPr>
            <a:r>
              <a:rPr lang="es-CO" dirty="0" smtClean="0"/>
              <a:t>En cada grupo, cada integrante tiene 1 minuto para hablar, los demás deben permanecer en silencio y en escucha activa. </a:t>
            </a:r>
          </a:p>
          <a:p>
            <a:pPr marL="514350" indent="-514350">
              <a:buAutoNum type="arabicPeriod"/>
            </a:pPr>
            <a:r>
              <a:rPr lang="es-CO" dirty="0" smtClean="0"/>
              <a:t>Socialización con todo el grupo a través de 1 representante.</a:t>
            </a:r>
            <a:endParaRPr lang="es-CO" dirty="0" smtClean="0"/>
          </a:p>
          <a:p>
            <a:pPr marL="514350" indent="-514350">
              <a:buAutoNum type="arabicPeriod"/>
            </a:pPr>
            <a:endParaRPr lang="es-CO" dirty="0" smtClean="0"/>
          </a:p>
          <a:p>
            <a:pPr marL="514350" indent="-514350">
              <a:buAutoNum type="arabicPeriod"/>
            </a:pPr>
            <a:endParaRPr lang="es-CO" dirty="0" smtClean="0"/>
          </a:p>
          <a:p>
            <a:pPr marL="514350" indent="-514350">
              <a:buAutoNum type="arabicPeriod"/>
            </a:pPr>
            <a:endParaRPr lang="es-CO" dirty="0" smtClean="0"/>
          </a:p>
          <a:p>
            <a:pPr marL="514350" indent="-514350">
              <a:buAutoNum type="arabicPeriod"/>
            </a:pPr>
            <a:endParaRPr lang="es-CO" dirty="0" smtClean="0"/>
          </a:p>
          <a:p>
            <a:pPr marL="514350" indent="-514350">
              <a:buAutoNum type="arabicPeriod"/>
            </a:pPr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26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PREGUNTA 1.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8000" dirty="0" smtClean="0"/>
              <a:t>¿Qué significa para ti educar al preescolar de hoy?</a:t>
            </a:r>
            <a:endParaRPr lang="es-CO" sz="8000" dirty="0"/>
          </a:p>
        </p:txBody>
      </p:sp>
    </p:spTree>
    <p:extLst>
      <p:ext uri="{BB962C8B-B14F-4D97-AF65-F5344CB8AC3E}">
        <p14:creationId xmlns:p14="http://schemas.microsoft.com/office/powerpoint/2010/main" val="281328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Pregunta 2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5400" dirty="0" smtClean="0"/>
              <a:t>¿Cómo impactan estos lineamientos de las bases curriculares nuestro quehacer, nuestra mirada, el registro, la documentación, la valoración y  los informes? </a:t>
            </a:r>
            <a:endParaRPr lang="es-CO" sz="5400" dirty="0"/>
          </a:p>
        </p:txBody>
      </p:sp>
    </p:spTree>
    <p:extLst>
      <p:ext uri="{BB962C8B-B14F-4D97-AF65-F5344CB8AC3E}">
        <p14:creationId xmlns:p14="http://schemas.microsoft.com/office/powerpoint/2010/main" val="23136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164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PROTOCOLO DE FOCO REFLEXIÓN</vt:lpstr>
      <vt:lpstr>PREGUNTA 1.</vt:lpstr>
      <vt:lpstr>Pregunta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DE FOCO REFLEXIÓN</dc:title>
  <dc:creator>Yisepnia Sandoval</dc:creator>
  <cp:lastModifiedBy>Yisepnia Sandoval</cp:lastModifiedBy>
  <cp:revision>4</cp:revision>
  <dcterms:created xsi:type="dcterms:W3CDTF">2019-09-18T14:43:15Z</dcterms:created>
  <dcterms:modified xsi:type="dcterms:W3CDTF">2019-09-19T21:03:08Z</dcterms:modified>
</cp:coreProperties>
</file>